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  <p:sldId id="269" r:id="rId6"/>
    <p:sldId id="270" r:id="rId7"/>
  </p:sldIdLst>
  <p:sldSz cx="12801600" cy="9601200" type="A3"/>
  <p:notesSz cx="6797675" cy="9926638"/>
  <p:defaultTextStyle>
    <a:defPPr>
      <a:defRPr lang="en-US"/>
    </a:defPPr>
    <a:lvl1pPr marL="0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1pPr>
    <a:lvl2pPr marL="410520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2pPr>
    <a:lvl3pPr marL="821040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3pPr>
    <a:lvl4pPr marL="1231560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4pPr>
    <a:lvl5pPr marL="1642080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5pPr>
    <a:lvl6pPr marL="2052599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6pPr>
    <a:lvl7pPr marL="2463119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7pPr>
    <a:lvl8pPr marL="2873639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8pPr>
    <a:lvl9pPr marL="3284159" algn="l" defTabSz="410520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0152B-2525-24F4-8FB7-4B8617ED0D20}" v="1852" dt="2024-12-17T18:09:1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79" d="100"/>
          <a:sy n="79" d="100"/>
        </p:scale>
        <p:origin x="21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2976"/>
            <a:ext cx="12801599" cy="9595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4934" y="8789218"/>
            <a:ext cx="1387549" cy="4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61" y="626644"/>
            <a:ext cx="10203993" cy="778985"/>
          </a:xfrm>
          <a:prstGeom prst="rect">
            <a:avLst/>
          </a:prstGeom>
        </p:spPr>
        <p:txBody>
          <a:bodyPr/>
          <a:lstStyle>
            <a:lvl1pPr>
              <a:defRPr sz="608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561" y="1565649"/>
            <a:ext cx="10203993" cy="460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4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91963" y="1"/>
            <a:ext cx="13585526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61" y="626644"/>
            <a:ext cx="10203993" cy="778985"/>
          </a:xfrm>
          <a:prstGeom prst="rect">
            <a:avLst/>
          </a:prstGeom>
        </p:spPr>
        <p:txBody>
          <a:bodyPr/>
          <a:lstStyle>
            <a:lvl1pPr>
              <a:defRPr sz="608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561" y="1565649"/>
            <a:ext cx="10203993" cy="460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4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91963" y="1"/>
            <a:ext cx="13585526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77"/>
            <a:ext cx="11041380" cy="185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6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207048" rtl="0" eaLnBrk="1" latinLnBrk="0" hangingPunct="1">
        <a:lnSpc>
          <a:spcPct val="90000"/>
        </a:lnSpc>
        <a:spcBef>
          <a:spcPct val="0"/>
        </a:spcBef>
        <a:buNone/>
        <a:defRPr sz="58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761" indent="-301761" algn="l" defTabSz="1207048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3696" kern="1200">
          <a:solidFill>
            <a:schemeClr val="tx1"/>
          </a:solidFill>
          <a:latin typeface="+mn-lt"/>
          <a:ea typeface="+mn-ea"/>
          <a:cs typeface="+mn-cs"/>
        </a:defRPr>
      </a:lvl1pPr>
      <a:lvl2pPr marL="905285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2pPr>
      <a:lvl3pPr marL="1508809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112333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4pPr>
      <a:lvl5pPr marL="2715856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5pPr>
      <a:lvl6pPr marL="3319380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6pPr>
      <a:lvl7pPr marL="3922904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7pPr>
      <a:lvl8pPr marL="4526427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8pPr>
      <a:lvl9pPr marL="5129952" indent="-301761" algn="l" defTabSz="120704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1pPr>
      <a:lvl2pPr marL="603524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2pPr>
      <a:lvl3pPr marL="1207048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3pPr>
      <a:lvl4pPr marL="1810571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4pPr>
      <a:lvl5pPr marL="2414094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5pPr>
      <a:lvl6pPr marL="3017619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6pPr>
      <a:lvl7pPr marL="3621142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7pPr>
      <a:lvl8pPr marL="4224666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8pPr>
      <a:lvl9pPr marL="4828189" algn="l" defTabSz="1207048" rtl="0" eaLnBrk="1" latinLnBrk="0" hangingPunct="1">
        <a:defRPr sz="2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7904"/>
              </p:ext>
            </p:extLst>
          </p:nvPr>
        </p:nvGraphicFramePr>
        <p:xfrm>
          <a:off x="726478" y="1839822"/>
          <a:ext cx="11712997" cy="691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1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89559"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47096" marB="313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7623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toppers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758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Beef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burger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Roast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pork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loin</a:t>
                      </a:r>
                      <a:endParaRPr lang="en-GB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Beef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pie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Chicken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korma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Fish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fillet in </a:t>
                      </a:r>
                      <a:r>
                        <a:rPr lang="en-GB" sz="1000" b="0" i="0" dirty="0" err="1" smtClean="0">
                          <a:latin typeface="Franklin Gothic Book"/>
                        </a:rPr>
                        <a:t>mornay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 sauce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Battered</a:t>
                      </a:r>
                      <a:r>
                        <a:rPr lang="en-GB" sz="1000" b="0" i="0" baseline="0" dirty="0" smtClean="0">
                          <a:latin typeface="Franklin Gothic Book" panose="020B0503020102020204" pitchFamily="34" charset="0"/>
                        </a:rPr>
                        <a:t> fish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51792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Veggie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cheese burger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Roasted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vegetables crumble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Vegetables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pie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Roast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cauliflower &amp; chickpea korma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nugget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0756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Burger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bun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Skin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on wedges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Broccoli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Baked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beans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Roast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potatoes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Yorkshire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pudding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Carrots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Savoy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cabbage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Apple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sauce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Sage &amp; onion stuffing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Gravy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Italian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herb roasted new potatoes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Kale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green beans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Sweetcorn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Sticky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jasmine rice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Onion </a:t>
                      </a:r>
                      <a:r>
                        <a:rPr lang="en-US" sz="1000" b="0" i="0" baseline="0" dirty="0" err="1" smtClean="0">
                          <a:latin typeface="Franklin Gothic Book"/>
                        </a:rPr>
                        <a:t>Bhaji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Broccoli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Carrots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Naan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bread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Peas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Chunky tartare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Tomato </a:t>
                      </a: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ketchup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Lemon wedges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44861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Jacket potato with baked beans or Pasta with tomato sauce</a:t>
                      </a:r>
                    </a:p>
                  </a:txBody>
                  <a:tcPr marL="88259" marR="88259" marT="55162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697874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Homemade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chocolate brownie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Vanilla cream </a:t>
                      </a:r>
                      <a:r>
                        <a:rPr lang="en-US" sz="1000" b="0" i="0" dirty="0" err="1">
                          <a:latin typeface="Franklin Gothic Book"/>
                        </a:rPr>
                        <a:t>chantilly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Chocolate </a:t>
                      </a:r>
                      <a:r>
                        <a:rPr lang="en-US" sz="1000" b="0" i="0" dirty="0">
                          <a:latin typeface="Franklin Gothic Book"/>
                        </a:rPr>
                        <a:t>mousse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pot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Panna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cotta pots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Cornflake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tart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Whipped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cream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Rhubarb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peach crumble</a:t>
                      </a:r>
                      <a:endParaRPr lang="en-US" sz="1000" b="0" i="0" dirty="0" smtClean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GF Rhubarb &amp; peach crumble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Custard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Smoothie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bar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76237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Greek salad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Potato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Tuna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mayo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Ham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Vietnamese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sticky noodle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Coleslaw</a:t>
                      </a:r>
                      <a:endParaRPr lang="en-US" sz="1000" b="0" i="0" baseline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Chicken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Caesar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Tuna mayo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Chop-chop </a:t>
                      </a:r>
                      <a:r>
                        <a:rPr lang="en-US" sz="1000" b="0" i="0" baseline="0" dirty="0">
                          <a:latin typeface="Franklin Gothic Book"/>
                        </a:rPr>
                        <a:t>salad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Tuna mayo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Boiled  eggs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Grated cheese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Chicken &amp; bacon pasta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Pesto Pasta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>
                          <a:latin typeface="Franklin Gothic Book"/>
                        </a:rPr>
                        <a:t>Ham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Boiled eggs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Selection of simple salads, Boiled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Eggs, </a:t>
                      </a: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Tuna or Ham, Grated cheese, Butter, Selection of dressings and toppings</a:t>
                      </a: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7944060" y="768405"/>
            <a:ext cx="3418513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0262"/>
              </a:lnSpc>
            </a:pPr>
            <a:r>
              <a:rPr lang="en-US" sz="3387" dirty="0">
                <a:latin typeface="Franklin Gothic Heavy" panose="020B0603020102020204" pitchFamily="34" charset="0"/>
              </a:rPr>
              <a:t>WEEK </a:t>
            </a:r>
            <a:r>
              <a:rPr lang="en-US" sz="3387" dirty="0" smtClean="0">
                <a:latin typeface="Franklin Gothic Heavy" panose="020B0603020102020204" pitchFamily="34" charset="0"/>
              </a:rPr>
              <a:t>1</a:t>
            </a:r>
            <a:r>
              <a:rPr lang="en-US" sz="3387" b="0" dirty="0" smtClean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  <a:endParaRPr lang="en-US" sz="3387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256909" y="768405"/>
            <a:ext cx="7793776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0262"/>
              </a:lnSpc>
            </a:pPr>
            <a:r>
              <a:rPr lang="en-US" sz="3350" dirty="0" smtClean="0">
                <a:latin typeface="Franklin Gothic Demi"/>
              </a:rPr>
              <a:t>SUMMER </a:t>
            </a:r>
            <a:r>
              <a:rPr lang="en-US" sz="3350" dirty="0">
                <a:latin typeface="Franklin Gothic Demi"/>
              </a:rPr>
              <a:t>MENU</a:t>
            </a:r>
            <a:endParaRPr lang="en-US" sz="3350" b="0" dirty="0">
              <a:solidFill>
                <a:srgbClr val="0E983E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28055"/>
              </p:ext>
            </p:extLst>
          </p:nvPr>
        </p:nvGraphicFramePr>
        <p:xfrm>
          <a:off x="726478" y="1839822"/>
          <a:ext cx="11712997" cy="693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1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89559"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47096" marB="313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7623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toppers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758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Katsu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chicken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Roast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gammon</a:t>
                      </a:r>
                      <a:endParaRPr lang="en-GB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Pepperoni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pizza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Beef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Bolognese sauce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Fish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fillet in </a:t>
                      </a:r>
                      <a:r>
                        <a:rPr lang="en-GB" sz="1000" b="0" i="0" dirty="0" err="1" smtClean="0">
                          <a:latin typeface="Franklin Gothic Book"/>
                        </a:rPr>
                        <a:t>mornay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 sauce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Battered</a:t>
                      </a:r>
                      <a:r>
                        <a:rPr lang="en-GB" sz="1000" b="0" i="0" baseline="0" dirty="0" smtClean="0">
                          <a:latin typeface="Franklin Gothic Book" panose="020B0503020102020204" pitchFamily="34" charset="0"/>
                        </a:rPr>
                        <a:t> fish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51792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Tofu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Katsu bites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Vegetable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wellington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Margarita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pizza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Veggie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Bolognese sauce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nugget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0756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Boiled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rice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Katsu sauce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Sweetcorn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Green beans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Roast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potatoes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Broccoli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Savoy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cabbage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Apple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sauce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Sage &amp; onion stuffing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Gravy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Potato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wedges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Kale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green beans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Garden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peas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Spaghetti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Rice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Garlic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bread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Carrots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Cauliflower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broccoli</a:t>
                      </a:r>
                      <a:endParaRPr lang="en-US" sz="1000" b="0" i="0" dirty="0" smtClean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Peas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Chunky tartare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Tomato </a:t>
                      </a: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ketchup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Lemon wedges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44861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Jacket potato with baked beans or Pasta with tomato sauce</a:t>
                      </a:r>
                    </a:p>
                  </a:txBody>
                  <a:tcPr marL="88259" marR="88259" marT="55162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697874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Apple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crumble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GF Apple crumble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Custard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Pancakes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Chocolate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sauce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Raspberry coulis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Maple syrup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Trifle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pots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Chocolate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sponge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Custard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Rice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pudding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Strawberry jam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76237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Chop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-chop salad</a:t>
                      </a:r>
                      <a:endParaRPr lang="en-US" sz="1000" b="0" i="0" dirty="0" smtClean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Hummus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crudities pot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Tuna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mayo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Ham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Chicken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Caesar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Coleslaw</a:t>
                      </a:r>
                      <a:endParaRPr lang="en-US" sz="1000" b="0" i="0" baseline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Greek salad</a:t>
                      </a:r>
                      <a:endParaRPr lang="en-US" sz="1000" b="0" i="0" baseline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Tuna mayo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err="1" smtClean="0">
                          <a:latin typeface="Franklin Gothic Book"/>
                        </a:rPr>
                        <a:t>Cous-cous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salad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Tuna mayo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Boiled  eggs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Grated cheese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>
                          <a:latin typeface="Franklin Gothic Book"/>
                        </a:rPr>
                        <a:t>Chicken &amp; bacon pasta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Noodle, mango &amp; </a:t>
                      </a:r>
                      <a:r>
                        <a:rPr lang="en-US" sz="1000" b="0" i="0" baseline="0" dirty="0" err="1" smtClean="0">
                          <a:latin typeface="Franklin Gothic Book"/>
                        </a:rPr>
                        <a:t>aubergine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salad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Ham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Boiled eggs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Selection of simple salads, Boiled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Eggs, </a:t>
                      </a: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Tuna or Ham, Grated cheese, Butter, Selection of dressings and toppings</a:t>
                      </a: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256909" y="768405"/>
            <a:ext cx="7793776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0262"/>
              </a:lnSpc>
            </a:pPr>
            <a:r>
              <a:rPr lang="en-US" sz="3350" dirty="0" smtClean="0">
                <a:latin typeface="Franklin Gothic Demi"/>
              </a:rPr>
              <a:t>SUMMER </a:t>
            </a:r>
            <a:r>
              <a:rPr lang="en-US" sz="3350" dirty="0">
                <a:latin typeface="Franklin Gothic Demi"/>
              </a:rPr>
              <a:t>MENU</a:t>
            </a:r>
            <a:endParaRPr lang="en-US" sz="3350" b="0" dirty="0">
              <a:solidFill>
                <a:srgbClr val="0E983E"/>
              </a:solidFill>
              <a:latin typeface="Franklin Gothic Dem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7944060" y="768405"/>
            <a:ext cx="3418513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0262"/>
              </a:lnSpc>
            </a:pPr>
            <a:r>
              <a:rPr lang="en-US" sz="3387" dirty="0">
                <a:latin typeface="Franklin Gothic Heavy" panose="020B0603020102020204" pitchFamily="34" charset="0"/>
              </a:rPr>
              <a:t>WEEK 2</a:t>
            </a:r>
            <a:r>
              <a:rPr lang="en-US" sz="3387" b="0" dirty="0" smtClean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  <a:endParaRPr lang="en-US" sz="3387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35907"/>
              </p:ext>
            </p:extLst>
          </p:nvPr>
        </p:nvGraphicFramePr>
        <p:xfrm>
          <a:off x="726478" y="1839822"/>
          <a:ext cx="11712997" cy="70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1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05697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89559"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47096" marB="313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7623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toppers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Food Saviour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of th</a:t>
                      </a:r>
                      <a:r>
                        <a:rPr lang="en-GB" sz="1000" b="0" i="0" baseline="0" dirty="0">
                          <a:latin typeface="Franklin Gothic Book" panose="020B0503020102020204" pitchFamily="34" charset="0"/>
                        </a:rPr>
                        <a:t>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Homemade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>
                          <a:latin typeface="Franklin Gothic Book" panose="020B0503020102020204" pitchFamily="34" charset="0"/>
                        </a:rPr>
                        <a:t>Soup toppings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758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Mexican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chilli beef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Roast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Chicken</a:t>
                      </a:r>
                      <a:endParaRPr lang="en-GB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Sausage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plait</a:t>
                      </a:r>
                      <a:endParaRPr lang="en-GB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 smtClean="0">
                          <a:latin typeface="Franklin Gothic Book"/>
                        </a:rPr>
                        <a:t>Bacon</a:t>
                      </a:r>
                      <a:r>
                        <a:rPr lang="en-GB" sz="1000" b="0" i="0" baseline="0" dirty="0" smtClean="0">
                          <a:latin typeface="Franklin Gothic Book"/>
                        </a:rPr>
                        <a:t> macaroni cheese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dirty="0">
                          <a:latin typeface="Franklin Gothic Book"/>
                        </a:rPr>
                        <a:t>Fish 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fillet in </a:t>
                      </a:r>
                      <a:r>
                        <a:rPr lang="en-GB" sz="1000" b="0" i="0" dirty="0" err="1" smtClean="0">
                          <a:latin typeface="Franklin Gothic Book"/>
                        </a:rPr>
                        <a:t>mornay</a:t>
                      </a:r>
                      <a:r>
                        <a:rPr lang="en-GB" sz="1000" b="0" i="0" dirty="0" smtClean="0">
                          <a:latin typeface="Franklin Gothic Book"/>
                        </a:rPr>
                        <a:t> sauce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Franklin Gothic Book" panose="020B0503020102020204" pitchFamily="34" charset="0"/>
                        </a:rPr>
                        <a:t>Battered</a:t>
                      </a:r>
                      <a:r>
                        <a:rPr lang="en-GB" sz="1000" b="0" i="0" baseline="0" dirty="0" smtClean="0">
                          <a:latin typeface="Franklin Gothic Book" panose="020B0503020102020204" pitchFamily="34" charset="0"/>
                        </a:rPr>
                        <a:t> fish</a:t>
                      </a:r>
                      <a:endParaRPr lang="en-GB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51792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Bean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vegetables </a:t>
                      </a:r>
                      <a:r>
                        <a:rPr lang="en-US" sz="1000" b="0" i="0" baseline="0" dirty="0" err="1" smtClean="0">
                          <a:latin typeface="Franklin Gothic Book"/>
                        </a:rPr>
                        <a:t>chilli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Roasted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vegetables wellington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Vegetables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plait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Macaroni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cheese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Vege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ball sub roll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0756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Mexican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yellow rice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Guacamole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Salsa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sauce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Sour cream</a:t>
                      </a: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Crispy nachos</a:t>
                      </a: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Sweetcorn</a:t>
                      </a:r>
                    </a:p>
                    <a:p>
                      <a:pPr marL="0" marR="0" lvl="0" indent="0" algn="ctr" defTabSz="1823954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Green beans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Roast </a:t>
                      </a:r>
                      <a:r>
                        <a:rPr lang="en-US" sz="1000" b="0" i="0" dirty="0" smtClean="0">
                          <a:latin typeface="Franklin Gothic Book"/>
                        </a:rPr>
                        <a:t>potatoes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Cocktail sausage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Yorkshire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pudding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Broccoli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Savoy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cabbage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Apple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sauce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Sage &amp; onion stuffing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Gravy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Mash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potato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Carrots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Sweetcorn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Gravy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Cauliflower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Green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beans</a:t>
                      </a:r>
                      <a:endParaRPr lang="en-US" sz="1000" b="0" i="0" dirty="0" smtClean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Garlic bread</a:t>
                      </a:r>
                      <a:endParaRPr lang="en-US" sz="1000" b="0" i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Peas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Chunky tartare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Tomato </a:t>
                      </a: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ketchup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 panose="020B0503020102020204" pitchFamily="34" charset="0"/>
                        </a:rPr>
                        <a:t>Lemon wedges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44861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Jacket potato with baked beans or Pasta with tomato sauce</a:t>
                      </a:r>
                    </a:p>
                  </a:txBody>
                  <a:tcPr marL="88259" marR="88259" marT="55162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697874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Rice pudding pot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Strawberry or </a:t>
                      </a:r>
                      <a:r>
                        <a:rPr lang="en-US" sz="1000" b="0" i="0" baseline="0" smtClean="0">
                          <a:latin typeface="Franklin Gothic Book"/>
                        </a:rPr>
                        <a:t>chocolate sauce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Orange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drizzle cake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Pouring cream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Apple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&amp; blackberry crumble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GF Apple &amp; blackberry crumble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Custard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Chocolate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tiramisu pot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Fruit Salad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Chocolate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or vanilla ice cream pot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/>
                        </a:rPr>
                        <a:t>Jelly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Fruit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Platter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76237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88259" marR="88259" marT="22065" marB="441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Greek salad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Potato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Tuna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mayo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Ham</a:t>
                      </a:r>
                      <a:endParaRPr lang="en-US" sz="10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Vietnamese</a:t>
                      </a:r>
                      <a:r>
                        <a:rPr lang="en-US" sz="1000" b="0" i="0" baseline="0" dirty="0" smtClean="0">
                          <a:latin typeface="Franklin Gothic Book"/>
                        </a:rPr>
                        <a:t> sticky noodle salad</a:t>
                      </a:r>
                      <a:endParaRPr lang="en-US" sz="1000" b="0" i="0" dirty="0">
                        <a:latin typeface="Franklin Gothic Book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Coleslaw</a:t>
                      </a:r>
                      <a:endParaRPr lang="en-US" sz="1000" b="0" i="0" baseline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Chicken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Caesar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 smtClean="0">
                          <a:latin typeface="Franklin Gothic Book" panose="020B0503020102020204" pitchFamily="34" charset="0"/>
                        </a:rPr>
                        <a:t>Tuna mayo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>
                          <a:latin typeface="Franklin Gothic Book"/>
                        </a:rPr>
                        <a:t>Boiled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 dirty="0" smtClean="0">
                          <a:latin typeface="Franklin Gothic Book"/>
                        </a:rPr>
                        <a:t>Chop-chop </a:t>
                      </a:r>
                      <a:r>
                        <a:rPr lang="en-US" sz="1000" b="0" i="0" baseline="0" dirty="0">
                          <a:latin typeface="Franklin Gothic Book"/>
                        </a:rPr>
                        <a:t>salad</a:t>
                      </a: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Tuna mayo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Boiled  eggs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dirty="0" smtClean="0">
                          <a:latin typeface="Franklin Gothic Book"/>
                        </a:rPr>
                        <a:t>Chicken </a:t>
                      </a:r>
                      <a:r>
                        <a:rPr lang="en-US" sz="1000" b="0" i="0" dirty="0">
                          <a:latin typeface="Franklin Gothic Book"/>
                        </a:rPr>
                        <a:t>pasta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Pesto Pasta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Coleslaw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baseline="0">
                          <a:latin typeface="Franklin Gothic Book"/>
                        </a:rPr>
                        <a:t>Ham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Grated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baseline="0">
                          <a:latin typeface="Franklin Gothic Book"/>
                        </a:rPr>
                        <a:t>Boiled eggs</a:t>
                      </a:r>
                      <a:endParaRPr lang="en-US" sz="1000" b="0" i="0" baseline="0" dirty="0">
                        <a:latin typeface="Franklin Gothic Book"/>
                      </a:endParaRPr>
                    </a:p>
                  </a:txBody>
                  <a:tcPr marL="62795" marR="62795" marT="47096" marB="31398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45447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Selection of simple salads, Boiled</a:t>
                      </a:r>
                      <a:r>
                        <a:rPr lang="en-US" sz="1000" b="0" i="0" baseline="0" dirty="0">
                          <a:latin typeface="Franklin Gothic Book" panose="020B0503020102020204" pitchFamily="34" charset="0"/>
                        </a:rPr>
                        <a:t> Eggs, </a:t>
                      </a:r>
                      <a:r>
                        <a:rPr lang="en-US" sz="1000" b="0" i="0" dirty="0">
                          <a:latin typeface="Franklin Gothic Book" panose="020B0503020102020204" pitchFamily="34" charset="0"/>
                        </a:rPr>
                        <a:t>Tuna or Ham, Grated cheese, Butter, Selection of dressings and toppings</a:t>
                      </a:r>
                    </a:p>
                  </a:txBody>
                  <a:tcPr marL="88259" marR="88259" marT="44129" marB="661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256909" y="768405"/>
            <a:ext cx="7793776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0262"/>
              </a:lnSpc>
            </a:pPr>
            <a:r>
              <a:rPr lang="en-US" sz="3350" dirty="0" smtClean="0">
                <a:latin typeface="Franklin Gothic Demi"/>
              </a:rPr>
              <a:t>SUMMER </a:t>
            </a:r>
            <a:r>
              <a:rPr lang="en-US" sz="3350" dirty="0">
                <a:latin typeface="Franklin Gothic Demi"/>
              </a:rPr>
              <a:t>MENU</a:t>
            </a:r>
            <a:endParaRPr lang="en-US" sz="3350" b="0" dirty="0">
              <a:solidFill>
                <a:srgbClr val="0E983E"/>
              </a:solidFill>
              <a:latin typeface="Franklin Gothic Dem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7944060" y="768405"/>
            <a:ext cx="3418513" cy="1233224"/>
          </a:xfrm>
          <a:prstGeom prst="rect">
            <a:avLst/>
          </a:prstGeom>
        </p:spPr>
        <p:txBody>
          <a:bodyPr vert="horz" lIns="77422" tIns="38712" rIns="77422" bIns="38712" rtlCol="0" anchor="ctr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0262"/>
              </a:lnSpc>
            </a:pPr>
            <a:r>
              <a:rPr lang="en-US" sz="3387" dirty="0">
                <a:latin typeface="Franklin Gothic Heavy" panose="020B0603020102020204" pitchFamily="34" charset="0"/>
              </a:rPr>
              <a:t>WEEK 3</a:t>
            </a:r>
            <a:r>
              <a:rPr lang="en-US" sz="3387" b="0" dirty="0" smtClean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  <a:endParaRPr lang="en-US" sz="3387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1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B50C01D0D2F243B41C1491DCF733DA" ma:contentTypeVersion="4" ma:contentTypeDescription="Create a new document." ma:contentTypeScope="" ma:versionID="1b2edcb3b4d0e8a83db237b99a2b4881">
  <xsd:schema xmlns:xsd="http://www.w3.org/2001/XMLSchema" xmlns:xs="http://www.w3.org/2001/XMLSchema" xmlns:p="http://schemas.microsoft.com/office/2006/metadata/properties" xmlns:ns2="e162cb2f-ce09-4331-ba68-a45cc82d3626" targetNamespace="http://schemas.microsoft.com/office/2006/metadata/properties" ma:root="true" ma:fieldsID="6a5bf57cf177adcf7e16c00d496446ac" ns2:_="">
    <xsd:import namespace="e162cb2f-ce09-4331-ba68-a45cc82d36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2cb2f-ce09-4331-ba68-a45cc82d3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4A8D41-05C7-4E85-8C1E-1EAE5703F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2cb2f-ce09-4331-ba68-a45cc82d3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2A3F2-182B-4254-B0B9-34236668947C}">
  <ds:schemaRefs>
    <ds:schemaRef ds:uri="http://purl.org/dc/terms/"/>
    <ds:schemaRef ds:uri="e162cb2f-ce09-4331-ba68-a45cc82d362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5309</TotalTime>
  <Words>834</Words>
  <Application>Microsoft Office PowerPoint</Application>
  <PresentationFormat>A3 Paper (297x420 mm)</PresentationFormat>
  <Paragraphs>345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HH Catering</cp:lastModifiedBy>
  <cp:revision>179</cp:revision>
  <cp:lastPrinted>2025-04-23T15:00:31Z</cp:lastPrinted>
  <dcterms:created xsi:type="dcterms:W3CDTF">2024-03-14T13:09:31Z</dcterms:created>
  <dcterms:modified xsi:type="dcterms:W3CDTF">2025-04-25T10:13:43Z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0x01010020B50C01D0D2F243B41C1491DCF733DA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